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8" r:id="rId23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4" Type="http://schemas.openxmlformats.org/officeDocument/2006/relationships/slide" Target="slides/slide16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Google Shape;5201;g33c5e4031bd_0_10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2" name="Google Shape;5202;g33c5e4031bd_0_10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8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17.png"/></Relationships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p731"/>
          <p:cNvSpPr txBox="1"/>
          <p:nvPr>
            <p:ph type="title"/>
          </p:nvPr>
        </p:nvSpPr>
        <p:spPr>
          <a:xfrm>
            <a:off x="2100175" y="2284657"/>
            <a:ext cx="65937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5" name="Google Shape;5205;p731"/>
          <p:cNvSpPr txBox="1"/>
          <p:nvPr>
            <p:ph idx="1" type="body"/>
          </p:nvPr>
        </p:nvSpPr>
        <p:spPr>
          <a:xfrm>
            <a:off x="755125" y="172850"/>
            <a:ext cx="6357900" cy="15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ermanent Marker"/>
              <a:buAutoNum type="arabicPeriod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Your screenshot should appear on your slide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06" name="Google Shape;5206;p731"/>
          <p:cNvPicPr preferRelativeResize="0"/>
          <p:nvPr/>
        </p:nvPicPr>
        <p:blipFill rotWithShape="1">
          <a:blip r:embed="rId3">
            <a:alphaModFix/>
          </a:blip>
          <a:srcRect b="22396" l="31008" r="25100" t="30817"/>
          <a:stretch/>
        </p:blipFill>
        <p:spPr>
          <a:xfrm>
            <a:off x="2595700" y="1126450"/>
            <a:ext cx="4188550" cy="28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7" name="Google Shape;5207;p731"/>
          <p:cNvSpPr/>
          <p:nvPr/>
        </p:nvSpPr>
        <p:spPr>
          <a:xfrm>
            <a:off x="2442325" y="1687250"/>
            <a:ext cx="766800" cy="6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